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Crimson Pro"/>
      <p:regular r:id="rId17"/>
    </p:embeddedFont>
    <p:embeddedFont>
      <p:font typeface="Crimson Pro"/>
      <p:regular r:id="rId18"/>
    </p:embeddedFont>
    <p:embeddedFont>
      <p:font typeface="Crimson Pro"/>
      <p:regular r:id="rId19"/>
    </p:embeddedFont>
    <p:embeddedFont>
      <p:font typeface="Crimson Pro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8-1.png>
</file>

<file path=ppt/media/image-9-1.png>
</file>

<file path=ppt/media/image-9-10.svg>
</file>

<file path=ppt/media/image-9-2.svg>
</file>

<file path=ppt/media/image-9-3.png>
</file>

<file path=ppt/media/image-9-4.svg>
</file>

<file path=ppt/media/image-9-5.png>
</file>

<file path=ppt/media/image-9-6.svg>
</file>

<file path=ppt/media/image-9-7.png>
</file>

<file path=ppt/media/image-9-8.svg>
</file>

<file path=ppt/media/image-9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svg"/><Relationship Id="rId9" Type="http://schemas.openxmlformats.org/officeDocument/2006/relationships/image" Target="../media/image-9-9.png"/><Relationship Id="rId10" Type="http://schemas.openxmlformats.org/officeDocument/2006/relationships/image" Target="../media/image-9-10.svg"/><Relationship Id="rId11" Type="http://schemas.openxmlformats.org/officeDocument/2006/relationships/slideLayout" Target="../slideLayouts/slideLayout10.xml"/><Relationship Id="rId1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Microwave Link: Menghubungkan Dunia Tanpa Kabel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Dipresentasikan oleh: Revi Ayu Aprianingsih dan Fina Ridiana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011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Microwave Link: Masa Depan Komunikasi Nirkabel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5882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Dengan kemampuannya untuk menyediakan koneksi berkecepatan tinggi di berbagai lingkungan, Microwave Link akan terus menjadi bagian integral dari infrastruktur telekomunikasi global.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3026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Inovasi berkelanjutan menjamin perannya dalam mendukung dunia yang semakin terhubung.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55438"/>
            <a:ext cx="59195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Apa itu Microwave Link?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0437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Microwave Link adalah sebuah sistem komunikasi nirkabel jarak jauh yang memanfaatkan gelombang mikro sebagai media utama untuk transmisi data.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4823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Teknologi ini dirancang untuk mengirimkan informasi dengan kecepatan tinggi, memungkinkan konektivitas vital di berbagai sektor.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1777"/>
            <a:ext cx="548509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Spektrum Gelombang Mikro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178891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Gelombang mikro beroperasi pada rentang frekuensi yang luas, umumnya antara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 hingga 40 GHz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276987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Rentang frekuensi ini memungkinkan Microwave Link untuk membawa volume data yang besar dengan sangat efisien, menjadikannya pilihan ideal untuk kebutuhan komunikasi modern.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4113728"/>
            <a:ext cx="3664744" cy="1685092"/>
          </a:xfrm>
          <a:prstGeom prst="roundRect">
            <a:avLst>
              <a:gd name="adj" fmla="val 565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4624" y="4348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Frekuensi Tinggi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514624" y="4838581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Operasi di pita GHz.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748" y="4113728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406182" y="4348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Kapasitas Besar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406182" y="4838581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Mampu membawa data dalam jumlah besar.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0256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14624" y="6260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Kecepatan Tinggi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514624" y="67504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Transmisi data yang sangat cepat.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Prinsip Kerja: Line of Sight (LOS)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Microwave Link beroperasi berdasarkan prinsip Line of Sight (LOS). Ini berarti antena pemancar dan penerima harus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saling "melihat"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tanpa adanya hambatan fisik yang signifikan di antaranya.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8497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Proses Transmisi Data</a:t>
            </a:r>
            <a:endParaRPr lang="en-US" sz="3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692116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19189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Sinyal Digital Masuk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2409349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Sinyal dari perangkat jaringan dikirim ke transmitter.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53001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279815"/>
            <a:ext cx="3284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Konversi Gelombang Mikro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377023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Transmitter mengubah sinyal menjadi gelombang mikro.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413885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4640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Pengiriman Nirkabel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513111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Antena pemancar mengirim gelombang ke penerima.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774769"/>
            <a:ext cx="1134070" cy="166985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54674" y="60015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Konversi Kembali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154674" y="6492002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Antena penerima menangkap dan mengubahnya menjadi data digital.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63616"/>
            <a:ext cx="523839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Lokasi Penempatan Antena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1707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Antena Microwave Link biasanya dipasang di lokasi strategis untuk memastikan Line of Sight yang optimal dan jangkauan maksimum. Ini meliputi: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1868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Menara BTS (Base Transceiver Station)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52378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Gedung Tinggi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471868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Tower Komunikasi Khusus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516088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Puncak Gunung atau Dataran Tinggi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4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2798" y="554950"/>
            <a:ext cx="5717738" cy="630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Kelebihan Microwave Link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192798" y="1488281"/>
            <a:ext cx="7731204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Microwave Link menawarkan sejumlah keuntungan signifikan yang menjadikannya pilihan populer untuk berbagai aplikasi komunikasi.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92798" y="2361128"/>
            <a:ext cx="7731204" cy="1178123"/>
          </a:xfrm>
          <a:prstGeom prst="roundRect">
            <a:avLst>
              <a:gd name="adj" fmla="val 4111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02229" y="2570559"/>
            <a:ext cx="252293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Tanpa Kabel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402229" y="3006923"/>
            <a:ext cx="731234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Menghemat biaya instalasi dan pemeliharaan untuk jarak jauh.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192798" y="3741063"/>
            <a:ext cx="7731204" cy="1178123"/>
          </a:xfrm>
          <a:prstGeom prst="roundRect">
            <a:avLst>
              <a:gd name="adj" fmla="val 4111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02229" y="3950494"/>
            <a:ext cx="252293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Instalasi Cepat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6402229" y="4386858"/>
            <a:ext cx="731234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Penyebaran sistem yang relatif cepat dibandingkan kabel.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6192798" y="5120997"/>
            <a:ext cx="7731204" cy="1178123"/>
          </a:xfrm>
          <a:prstGeom prst="roundRect">
            <a:avLst>
              <a:gd name="adj" fmla="val 4111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02229" y="5330428"/>
            <a:ext cx="252293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Jangkauan Luas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6402229" y="5766792"/>
            <a:ext cx="731234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Mampu menjangkau lokasi terpencil atau sulit diakses.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192798" y="6500932"/>
            <a:ext cx="7731204" cy="1178123"/>
          </a:xfrm>
          <a:prstGeom prst="roundRect">
            <a:avLst>
              <a:gd name="adj" fmla="val 4111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402229" y="6710363"/>
            <a:ext cx="252293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Kecepatan Data Tinggi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6402229" y="7146727"/>
            <a:ext cx="731234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Mendukung transmisi data yang sangat cepat dan efisien.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8458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7583" y="2909173"/>
            <a:ext cx="5828824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Kekurangan Microwave Link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67583" y="3791426"/>
            <a:ext cx="13295233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Meskipun memiliki banyak keunggulan, Microwave Link juga memiliki beberapa keterbatasan yang perlu diperhatikan dalam perencanaan dan implementasinya.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67583" y="4616291"/>
            <a:ext cx="6552248" cy="1449943"/>
          </a:xfrm>
          <a:prstGeom prst="roundRect">
            <a:avLst>
              <a:gd name="adj" fmla="val 7568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44723" y="4616291"/>
            <a:ext cx="91440" cy="1449943"/>
          </a:xfrm>
          <a:prstGeom prst="roundRect">
            <a:avLst>
              <a:gd name="adj" fmla="val 87624"/>
            </a:avLst>
          </a:prstGeom>
          <a:solidFill>
            <a:srgbClr val="835E54"/>
          </a:solidFill>
          <a:ln/>
        </p:spPr>
      </p:sp>
      <p:sp>
        <p:nvSpPr>
          <p:cNvPr id="7" name="Text 4"/>
          <p:cNvSpPr/>
          <p:nvPr/>
        </p:nvSpPr>
        <p:spPr>
          <a:xfrm>
            <a:off x="949762" y="4829889"/>
            <a:ext cx="2384584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Sensitif Cuaca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949762" y="5242322"/>
            <a:ext cx="605647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Performa dapat terganggu oleh hujan lebat, kabut, atau badai salju.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7410569" y="4616291"/>
            <a:ext cx="6552248" cy="1449943"/>
          </a:xfrm>
          <a:prstGeom prst="roundRect">
            <a:avLst>
              <a:gd name="adj" fmla="val 7568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87709" y="4616291"/>
            <a:ext cx="91440" cy="1449943"/>
          </a:xfrm>
          <a:prstGeom prst="roundRect">
            <a:avLst>
              <a:gd name="adj" fmla="val 87624"/>
            </a:avLst>
          </a:prstGeom>
          <a:solidFill>
            <a:srgbClr val="835E54"/>
          </a:solidFill>
          <a:ln/>
        </p:spPr>
      </p:sp>
      <p:sp>
        <p:nvSpPr>
          <p:cNvPr id="11" name="Text 8"/>
          <p:cNvSpPr/>
          <p:nvPr/>
        </p:nvSpPr>
        <p:spPr>
          <a:xfrm>
            <a:off x="7692747" y="4829889"/>
            <a:ext cx="2384584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Membutuhkan LOS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7692747" y="5242322"/>
            <a:ext cx="6056471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Hambatan fisik seperti gedung tinggi atau gunung dapat memblokir sinyal.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67583" y="6256973"/>
            <a:ext cx="6552248" cy="1449943"/>
          </a:xfrm>
          <a:prstGeom prst="roundRect">
            <a:avLst>
              <a:gd name="adj" fmla="val 7568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44723" y="6256973"/>
            <a:ext cx="91440" cy="1449943"/>
          </a:xfrm>
          <a:prstGeom prst="roundRect">
            <a:avLst>
              <a:gd name="adj" fmla="val 87624"/>
            </a:avLst>
          </a:prstGeom>
          <a:solidFill>
            <a:srgbClr val="835E54"/>
          </a:solidFill>
          <a:ln/>
        </p:spPr>
      </p:sp>
      <p:sp>
        <p:nvSpPr>
          <p:cNvPr id="15" name="Text 12"/>
          <p:cNvSpPr/>
          <p:nvPr/>
        </p:nvSpPr>
        <p:spPr>
          <a:xfrm>
            <a:off x="949762" y="6470571"/>
            <a:ext cx="2384584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Jarak Terbatas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949762" y="6883003"/>
            <a:ext cx="6056471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Jarak efektif biasanya 5-50 km per hop, membutuhkan repeater untuk jarak lebih jauh.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7410569" y="6256973"/>
            <a:ext cx="6552248" cy="1449943"/>
          </a:xfrm>
          <a:prstGeom prst="roundRect">
            <a:avLst>
              <a:gd name="adj" fmla="val 7568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7387709" y="6256973"/>
            <a:ext cx="91440" cy="1449943"/>
          </a:xfrm>
          <a:prstGeom prst="roundRect">
            <a:avLst>
              <a:gd name="adj" fmla="val 87624"/>
            </a:avLst>
          </a:prstGeom>
          <a:solidFill>
            <a:srgbClr val="835E54"/>
          </a:solidFill>
          <a:ln/>
        </p:spPr>
      </p:sp>
      <p:sp>
        <p:nvSpPr>
          <p:cNvPr id="19" name="Text 16"/>
          <p:cNvSpPr/>
          <p:nvPr/>
        </p:nvSpPr>
        <p:spPr>
          <a:xfrm>
            <a:off x="7692747" y="6470571"/>
            <a:ext cx="2384584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Perhitungan Akurat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7692747" y="6883003"/>
            <a:ext cx="6056471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Membutuhkan perhitungan frekuensi dan arah antena yang sangat tepat.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6805"/>
            <a:ext cx="59394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Aplikasi Microwave Link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692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Microwave Link digunakan dalam berbagai skenario untuk menyediakan konektivitas yang andal dan berkecepatan tinggi.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887266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44253" y="30219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Internet Antar Gedung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44253" y="3512344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Menghubungkan jaringan di antara gedung-gedung yang berjauhan (Point-to-Point).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2887266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86356" y="3021925"/>
            <a:ext cx="32200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Backbone Operator Seluler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086356" y="3512344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Sebagai tulang punggung jaringan untuk koneksi BTS dan pusat data.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2887266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528459" y="30219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Koneksi Tower BTS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528459" y="3512344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Menyediakan tautan komunikasi antar menara Base Transceiver Station.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054679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644253" y="51893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Jaringan Darurat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644253" y="5679758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Komunikasi vital saat terjadi bencana atau di area terpencil.</a:t>
            </a:r>
            <a:endParaRPr lang="en-US" sz="17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5893" y="5054679"/>
            <a:ext cx="566976" cy="566976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6086356" y="5189339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Koneksi Kampus &amp; Perusahaan</a:t>
            </a:r>
            <a:endParaRPr lang="en-US" sz="2200" dirty="0"/>
          </a:p>
        </p:txBody>
      </p:sp>
      <p:sp>
        <p:nvSpPr>
          <p:cNvPr id="18" name="Text 11"/>
          <p:cNvSpPr/>
          <p:nvPr/>
        </p:nvSpPr>
        <p:spPr>
          <a:xfrm>
            <a:off x="6086356" y="6034088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Menghubungkan fasilitas pabrik, kampus, dan kantor yang tersebar.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2025-11-26T05:38:47Z</dcterms:created>
  <dcterms:modified xsi:type="dcterms:W3CDTF">2025-11-26T05:38:47Z</dcterms:modified>
</cp:coreProperties>
</file>